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3085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7980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1637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204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2880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8273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8932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3346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9120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9866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20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004048" y="1124744"/>
            <a:ext cx="345638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6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611560" y="3140968"/>
            <a:ext cx="7776864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C00000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Перемога в </a:t>
            </a:r>
            <a:r>
              <a:rPr lang="en-US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I</a:t>
            </a:r>
            <a:r>
              <a:rPr lang="ru-RU" sz="4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сусі</a:t>
            </a:r>
            <a:br>
              <a:rPr lang="en-US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</a:t>
            </a:r>
            <a:r>
              <a:rPr lang="ru-RU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час </a:t>
            </a:r>
            <a:r>
              <a:rPr lang="ru-RU" sz="4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нової</a:t>
            </a:r>
            <a:r>
              <a:rPr lang="ru-RU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церкви</a:t>
            </a:r>
            <a:endParaRPr lang="ru-RU" sz="4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60647"/>
            <a:ext cx="9144000" cy="43204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розповідати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чистий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щирий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Господь, моя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скеля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і в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Ісусі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Христі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неправди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нема!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16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2464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980728"/>
            <a:ext cx="9144000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То добре,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дякувати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Господеві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Ісусу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й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виспівувати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Ймення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Твоє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endParaRPr lang="en-US" sz="4800" b="1" i="1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о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Всевишній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505446"/>
            <a:ext cx="9144000" cy="45365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вранці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розповідати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про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милість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Твою, а ночами</a:t>
            </a:r>
            <a:b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про правду Твою</a:t>
            </a:r>
            <a: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на</a:t>
            </a:r>
            <a: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скрипках та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віолончелях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endParaRPr lang="en-US" sz="4800" b="1" i="1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і на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гітарах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endParaRPr lang="ru-RU" sz="4800" b="1" i="1" u="none" strike="noStrike" cap="none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3-4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62685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1764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потішив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мене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 Господи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вчинком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про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діла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Твоїх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рук я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співаю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1921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902" y="404664"/>
            <a:ext cx="9144000" cy="51125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6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600" b="1" i="0" u="none" strike="noStrike" cap="none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6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Які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то </a:t>
            </a: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величні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діла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Твої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Господи, </a:t>
            </a:r>
            <a:endParaRPr lang="en-US" sz="4600" b="1" i="1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дуже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глибокі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думки </a:t>
            </a: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Твої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endParaRPr lang="en-US" sz="4600" b="1" i="1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Дух </a:t>
            </a: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Святий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</a:t>
            </a:r>
            <a:r>
              <a:rPr lang="en-US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нерозумний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ЧОЛОВІК</a:t>
            </a:r>
            <a:r>
              <a:rPr lang="en-US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не </a:t>
            </a: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знає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а недоумок</a:t>
            </a:r>
            <a:b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</a:b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не </a:t>
            </a:r>
            <a:r>
              <a:rPr lang="ru-RU" sz="46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зрозуміє</a:t>
            </a: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того! </a:t>
            </a: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6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endParaRPr lang="ru-RU" sz="4600" b="1" i="1" u="none" strike="noStrike" cap="none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6-7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10706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60647"/>
            <a:ext cx="8800272" cy="33843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A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переможний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Господи, </a:t>
            </a:r>
            <a:b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на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висоті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повік-віку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863324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60647"/>
            <a:ext cx="9144000" cy="44644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ось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злі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ЧОЛОВІКИ,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вороги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Господи, </a:t>
            </a:r>
            <a:endParaRPr lang="en-US" sz="4800" b="1" i="1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ось вороги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Твої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згинуть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розпорошаться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й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потраплять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у пекло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всі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ЧОЛОВІКИ-беззаконники!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70078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60647"/>
            <a:ext cx="9144000" cy="44644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рога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підніс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молодому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організатору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нової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баптистської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церкви,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немов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однорожця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мене намастив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оливою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свіжою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та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обдарував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4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духовним</a:t>
            </a:r>
            <a:r>
              <a:rPr lang="ru-RU" sz="44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плодом. </a:t>
            </a:r>
            <a:endParaRPr lang="ru-RU" sz="44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11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13662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260647"/>
            <a:ext cx="9144000" cy="43204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Зацвіте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справедливий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молодий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баптист-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благовісник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як дуб, 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виженеться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en-US" sz="4800" b="1" i="1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немов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сосна у Карпатах,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  <a:endParaRPr lang="ru-RU" sz="4000" b="0" i="0" u="none" strike="noStrike" cap="none" dirty="0">
              <a:solidFill>
                <a:srgbClr val="5F497A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453331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260</Words>
  <Application>Microsoft Office PowerPoint</Application>
  <PresentationFormat>Екран (4:3)</PresentationFormat>
  <Paragraphs>92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92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11 </dc:title>
  <cp:lastModifiedBy>Dubenchuk Ivanka</cp:lastModifiedBy>
  <cp:revision>14</cp:revision>
  <dcterms:modified xsi:type="dcterms:W3CDTF">2024-05-12T18:32:00Z</dcterms:modified>
</cp:coreProperties>
</file>